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66" r:id="rId2"/>
    <p:sldId id="256" r:id="rId3"/>
    <p:sldId id="257" r:id="rId4"/>
    <p:sldId id="271" r:id="rId5"/>
    <p:sldId id="265" r:id="rId6"/>
    <p:sldId id="264" r:id="rId7"/>
    <p:sldId id="261" r:id="rId8"/>
    <p:sldId id="262" r:id="rId9"/>
    <p:sldId id="260" r:id="rId10"/>
    <p:sldId id="263" r:id="rId11"/>
    <p:sldId id="258" r:id="rId12"/>
    <p:sldId id="259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882" autoAdjust="0"/>
    <p:restoredTop sz="77957" autoAdjust="0"/>
  </p:normalViewPr>
  <p:slideViewPr>
    <p:cSldViewPr>
      <p:cViewPr varScale="1">
        <p:scale>
          <a:sx n="73" d="100"/>
          <a:sy n="73" d="100"/>
        </p:scale>
        <p:origin x="-10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0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376A4-4C9B-4120-8F4B-5ABA2A83B515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F31E6-4C29-44A5-A169-6EEA524E12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F31E6-4C29-44A5-A169-6EEA524E128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F31E6-4C29-44A5-A169-6EEA524E128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User\Desktop\1.jpg.crdownlo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3600" b="1" u="sng" dirty="0" smtClean="0">
                <a:solidFill>
                  <a:srgbClr val="FF0000"/>
                </a:solidFill>
              </a:rPr>
              <a:t>გაზეთი კომუნისტი, 1978 წლის 15 აპრილი</a:t>
            </a:r>
            <a:endParaRPr lang="en-US" sz="3600" b="1" u="sng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esktop\Screenshot_7_8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9144000" cy="592975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2008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2400" b="1" dirty="0" smtClean="0">
                <a:solidFill>
                  <a:schemeClr val="bg1"/>
                </a:solidFill>
              </a:rPr>
              <a:t>“საქართველოს სსრ კონსტიტუციის პროექტის განხილვაში, რომელმაც ორ კვირაზე მეტ ხანს გასტანა, მონაწილეობა მიიღო რესპუბლიკის </a:t>
            </a:r>
            <a:r>
              <a:rPr lang="ka-GE" sz="2400" b="1" dirty="0" smtClean="0">
                <a:solidFill>
                  <a:schemeClr val="bg1"/>
                </a:solidFill>
              </a:rPr>
              <a:t>სამმა </a:t>
            </a:r>
            <a:r>
              <a:rPr lang="ka-GE" sz="2400" b="1" dirty="0" smtClean="0">
                <a:solidFill>
                  <a:schemeClr val="bg1"/>
                </a:solidFill>
              </a:rPr>
              <a:t>მილიონმა </a:t>
            </a:r>
            <a:r>
              <a:rPr lang="ka-GE" sz="2400" b="1" dirty="0" smtClean="0">
                <a:solidFill>
                  <a:schemeClr val="bg1"/>
                </a:solidFill>
              </a:rPr>
              <a:t>მოქალაქემ </a:t>
            </a:r>
            <a:r>
              <a:rPr lang="ka-GE" sz="2400" b="1" dirty="0" smtClean="0">
                <a:solidFill>
                  <a:schemeClr val="bg1"/>
                </a:solidFill>
              </a:rPr>
              <a:t>, ანუ </a:t>
            </a:r>
            <a:r>
              <a:rPr lang="ka-GE" sz="2400" b="1" dirty="0" smtClean="0">
                <a:solidFill>
                  <a:schemeClr val="bg1"/>
                </a:solidFill>
              </a:rPr>
              <a:t>პრაქტიკულად საქართველოს სს რესპუბლიკის მთელმა მოზრდილმა მოსახლეობამ” – გაზეთი კომუნისტი.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User\Desktop\Screenshot_9_7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33600"/>
            <a:ext cx="9144000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486403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2400" b="1" u="sng" dirty="0" smtClean="0">
                <a:solidFill>
                  <a:schemeClr val="bg1"/>
                </a:solidFill>
              </a:rPr>
              <a:t>ამასთანავე ზოგიერთ შემთხვევაში გაზეთის პირველ გვერდზე ლეონიდ ბრეჟნევის ციმბირში მოგზაურობის შესახებ გამოქვეყნებულ ამბავს ვხვდებით.</a:t>
            </a:r>
            <a:endParaRPr lang="en-US" sz="2400" b="1" u="sng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User\Desktop\Screenshot_10_8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0"/>
            <a:ext cx="9143999" cy="52768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User\Desktop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53000" cy="6858000"/>
          </a:xfrm>
          <a:prstGeom prst="rect">
            <a:avLst/>
          </a:prstGeom>
          <a:noFill/>
        </p:spPr>
      </p:pic>
      <p:pic>
        <p:nvPicPr>
          <p:cNvPr id="29699" name="Picture 3" descr="C:\Users\User\Desktop\censorshi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0"/>
            <a:ext cx="4114800" cy="3429000"/>
          </a:xfrm>
          <a:prstGeom prst="rect">
            <a:avLst/>
          </a:prstGeom>
          <a:noFill/>
        </p:spPr>
      </p:pic>
      <p:pic>
        <p:nvPicPr>
          <p:cNvPr id="4" name="Picture 3" descr="C:\Users\User\Desktop\censorshi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3352800"/>
            <a:ext cx="4114800" cy="35052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User\Desktop\slide-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a-GE" b="1" i="1" dirty="0" smtClean="0">
                <a:solidFill>
                  <a:schemeClr val="bg1"/>
                </a:solidFill>
              </a:rPr>
              <a:t>14 აპრილის მასობრივი დემონსტრაცია, თბილისი, 1978წ.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er\Desktop\Screenshot_4_8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8176"/>
            <a:ext cx="9144000" cy="532982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103674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3600" b="1" dirty="0" smtClean="0">
                <a:solidFill>
                  <a:schemeClr val="bg1"/>
                </a:solidFill>
              </a:rPr>
              <a:t>კონსტიტუციის 75-ე მუხლში შესატანი ცვლილებები დედაქალაქში მრავალმა სტუდენტმა გააპროტესტა.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10241" name="Picture 1" descr="C:\Users\User\Desktop\Constitution_of_USSR_-_museum_of_Contemporary_History_01_by_shak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05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esktop\1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C:\Users\User\Desktop\438065329_1553665211867964_5138757644623316935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816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3747" y="814388"/>
            <a:ext cx="3814763" cy="3600450"/>
          </a:xfrm>
          <a:prstGeom prst="rect">
            <a:avLst/>
          </a:prstGeom>
          <a:noFill/>
        </p:spPr>
      </p:pic>
      <p:pic>
        <p:nvPicPr>
          <p:cNvPr id="3076" name="Picture 4" descr="C:\Users\User\Desktop\tav-tema-9-marti-19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User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24400" y="533400"/>
            <a:ext cx="441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4000" b="1" dirty="0" smtClean="0">
                <a:solidFill>
                  <a:schemeClr val="bg1"/>
                </a:solidFill>
              </a:rPr>
              <a:t>თამარ   ჩხეიძე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er\Desktop\image_750x_5e059304814c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48200" cy="6858000"/>
          </a:xfrm>
          <a:prstGeom prst="rect">
            <a:avLst/>
          </a:prstGeom>
          <a:noFill/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48200" y="1371600"/>
          <a:ext cx="4419600" cy="5410200"/>
        </p:xfrm>
        <a:graphic>
          <a:graphicData uri="http://schemas.openxmlformats.org/drawingml/2006/table">
            <a:tbl>
              <a:tblPr/>
              <a:tblGrid>
                <a:gridCol w="2286000"/>
                <a:gridCol w="2133600"/>
              </a:tblGrid>
              <a:tr h="1667107">
                <a:tc>
                  <a:txBody>
                    <a:bodyPr/>
                    <a:lstStyle/>
                    <a:p>
                      <a:pPr algn="l" fontAlgn="t"/>
                      <a:r>
                        <a:rPr lang="ka-GE" b="1" i="0" dirty="0">
                          <a:solidFill>
                            <a:schemeClr val="bg1"/>
                          </a:solidFill>
                        </a:rPr>
                        <a:t>დაბადების თარიღი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a-GE" sz="2000" b="1" i="0" u="sng" strike="noStrike" dirty="0">
                          <a:solidFill>
                            <a:schemeClr val="bg1"/>
                          </a:solidFill>
                        </a:rPr>
                        <a:t>11 თებერვალი</a:t>
                      </a:r>
                      <a:r>
                        <a:rPr lang="ka-GE" sz="2000" b="1" i="0" u="sng" dirty="0" smtClean="0">
                          <a:solidFill>
                            <a:schemeClr val="bg1"/>
                          </a:solidFill>
                        </a:rPr>
                        <a:t>,</a:t>
                      </a:r>
                    </a:p>
                    <a:p>
                      <a:pPr algn="l" fontAlgn="t"/>
                      <a:r>
                        <a:rPr lang="ka-GE" sz="2000" b="1" i="0" u="sng" dirty="0">
                          <a:solidFill>
                            <a:schemeClr val="bg1"/>
                          </a:solidFill>
                        </a:rPr>
                        <a:t> </a:t>
                      </a:r>
                      <a:r>
                        <a:rPr lang="ka-GE" sz="2000" b="1" i="0" u="sng" strike="noStrike" dirty="0">
                          <a:solidFill>
                            <a:schemeClr val="bg1"/>
                          </a:solidFill>
                        </a:rPr>
                        <a:t>1960</a:t>
                      </a:r>
                      <a:r>
                        <a:rPr lang="ka-GE" sz="2000" b="1" i="0" u="sng" dirty="0">
                          <a:solidFill>
                            <a:schemeClr val="bg1"/>
                          </a:solidFill>
                        </a:rPr>
                        <a:t> (64 წლის)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897673">
                <a:tc>
                  <a:txBody>
                    <a:bodyPr/>
                    <a:lstStyle/>
                    <a:p>
                      <a:pPr algn="l" fontAlgn="t"/>
                      <a:r>
                        <a:rPr lang="ka-GE" sz="2000" b="1" i="0" dirty="0">
                          <a:solidFill>
                            <a:schemeClr val="bg1"/>
                          </a:solidFill>
                        </a:rPr>
                        <a:t>მოქალაქეობა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a-GE" b="1" i="0" u="sng" strike="noStrike" dirty="0">
                          <a:solidFill>
                            <a:schemeClr val="bg1"/>
                          </a:solidFill>
                        </a:rPr>
                        <a:t> </a:t>
                      </a:r>
                      <a:r>
                        <a:rPr lang="ka-GE" b="1" i="0" u="sng" strike="noStrike" dirty="0" smtClean="0">
                          <a:solidFill>
                            <a:schemeClr val="bg1"/>
                          </a:solidFill>
                        </a:rPr>
                        <a:t>სსრკ</a:t>
                      </a:r>
                      <a:r>
                        <a:rPr lang="ka-GE" b="1" i="0" u="sng" strike="noStrike" dirty="0">
                          <a:solidFill>
                            <a:schemeClr val="bg1"/>
                          </a:solidFill>
                        </a:rPr>
                        <a:t/>
                      </a:r>
                      <a:br>
                        <a:rPr lang="ka-GE" b="1" i="0" u="sng" strike="noStrike" dirty="0">
                          <a:solidFill>
                            <a:schemeClr val="bg1"/>
                          </a:solidFill>
                        </a:rPr>
                      </a:br>
                      <a:r>
                        <a:rPr lang="ka-GE" b="1" i="0" u="sng" strike="noStrike" dirty="0">
                          <a:solidFill>
                            <a:schemeClr val="bg1"/>
                          </a:solidFill>
                        </a:rPr>
                        <a:t> საქართველო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667107">
                <a:tc>
                  <a:txBody>
                    <a:bodyPr/>
                    <a:lstStyle/>
                    <a:p>
                      <a:pPr algn="l" fontAlgn="t"/>
                      <a:r>
                        <a:rPr lang="ka-GE" sz="2000" b="1" i="0" dirty="0">
                          <a:solidFill>
                            <a:schemeClr val="bg1"/>
                          </a:solidFill>
                        </a:rPr>
                        <a:t>განათლება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a-GE" b="1" i="0" u="sng" strike="noStrike" dirty="0">
                          <a:solidFill>
                            <a:schemeClr val="bg1"/>
                          </a:solidFill>
                        </a:rPr>
                        <a:t>თბილისის სახელმწიფო უნივერსიტეტი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12956">
                <a:tc>
                  <a:txBody>
                    <a:bodyPr/>
                    <a:lstStyle/>
                    <a:p>
                      <a:pPr algn="l" fontAlgn="t"/>
                      <a:r>
                        <a:rPr lang="ka-GE" sz="2000" b="1" i="0" dirty="0">
                          <a:solidFill>
                            <a:schemeClr val="bg1"/>
                          </a:solidFill>
                        </a:rPr>
                        <a:t>ეროვნება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a-GE" b="1" i="0" u="sng" strike="noStrike" dirty="0">
                          <a:solidFill>
                            <a:schemeClr val="bg1"/>
                          </a:solidFill>
                        </a:rPr>
                        <a:t>ქართველი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65357">
                <a:tc>
                  <a:txBody>
                    <a:bodyPr/>
                    <a:lstStyle/>
                    <a:p>
                      <a:pPr algn="l" fontAlgn="t"/>
                      <a:r>
                        <a:rPr lang="ka-GE" sz="2000" b="1" i="0" dirty="0">
                          <a:solidFill>
                            <a:schemeClr val="bg1"/>
                          </a:solidFill>
                        </a:rPr>
                        <a:t>მამა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a-GE" b="1" i="0" u="sng" strike="noStrike" dirty="0">
                          <a:solidFill>
                            <a:schemeClr val="bg1"/>
                          </a:solidFill>
                        </a:rPr>
                        <a:t>რეზო ჩხეიძე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 descr="საბჭოთა კავშირის დროშა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09550" cy="104775"/>
          </a:xfrm>
          <a:prstGeom prst="rect">
            <a:avLst/>
          </a:prstGeom>
          <a:noFill/>
        </p:spPr>
      </p:pic>
      <p:pic>
        <p:nvPicPr>
          <p:cNvPr id="1028" name="Picture 4" descr="საქართველოს დროშა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09550" cy="14287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170</TotalTime>
  <Words>92</Words>
  <Application>Microsoft Office PowerPoint</Application>
  <PresentationFormat>On-screen Show (4:3)</PresentationFormat>
  <Paragraphs>19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Apex</vt:lpstr>
      <vt:lpstr>Slide 1</vt:lpstr>
      <vt:lpstr>14 აპრილის მასობრივი დემონსტრაცია, თბილისი, 1978წ.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1978 წლის 14 თებერვალი</dc:title>
  <dc:creator>User</dc:creator>
  <cp:lastModifiedBy>User</cp:lastModifiedBy>
  <cp:revision>38</cp:revision>
  <dcterms:created xsi:type="dcterms:W3CDTF">2006-08-16T00:00:00Z</dcterms:created>
  <dcterms:modified xsi:type="dcterms:W3CDTF">2024-04-17T17:10:20Z</dcterms:modified>
</cp:coreProperties>
</file>